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7" r:id="rId3"/>
    <p:sldId id="278" r:id="rId4"/>
    <p:sldId id="280" r:id="rId5"/>
    <p:sldId id="281" r:id="rId6"/>
    <p:sldId id="282" r:id="rId7"/>
    <p:sldId id="284" r:id="rId8"/>
    <p:sldId id="285" r:id="rId9"/>
    <p:sldId id="286" r:id="rId10"/>
    <p:sldId id="287" r:id="rId11"/>
    <p:sldId id="288" r:id="rId12"/>
    <p:sldId id="289" r:id="rId13"/>
    <p:sldId id="290" r:id="rId14"/>
    <p:sldId id="291" r:id="rId15"/>
    <p:sldId id="267" r:id="rId16"/>
    <p:sldId id="268" r:id="rId17"/>
    <p:sldId id="262" r:id="rId18"/>
    <p:sldId id="263" r:id="rId19"/>
    <p:sldId id="264" r:id="rId20"/>
    <p:sldId id="269" r:id="rId21"/>
    <p:sldId id="270" r:id="rId22"/>
    <p:sldId id="274" r:id="rId2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3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1DA4-77B0-4832-86D9-41455C4C8980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7CFA4-86C2-4789-84E7-2E7FAC63F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1DA4-77B0-4832-86D9-41455C4C8980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7CFA4-86C2-4789-84E7-2E7FAC63F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1DA4-77B0-4832-86D9-41455C4C8980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7CFA4-86C2-4789-84E7-2E7FAC63F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1DA4-77B0-4832-86D9-41455C4C8980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7CFA4-86C2-4789-84E7-2E7FAC63F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1DA4-77B0-4832-86D9-41455C4C8980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7CFA4-86C2-4789-84E7-2E7FAC63F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1DA4-77B0-4832-86D9-41455C4C8980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7CFA4-86C2-4789-84E7-2E7FAC63F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1DA4-77B0-4832-86D9-41455C4C8980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7CFA4-86C2-4789-84E7-2E7FAC63F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1DA4-77B0-4832-86D9-41455C4C8980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7CFA4-86C2-4789-84E7-2E7FAC63F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1DA4-77B0-4832-86D9-41455C4C8980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7CFA4-86C2-4789-84E7-2E7FAC63F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1DA4-77B0-4832-86D9-41455C4C8980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7CFA4-86C2-4789-84E7-2E7FAC63F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D1DA4-77B0-4832-86D9-41455C4C8980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07CFA4-86C2-4789-84E7-2E7FAC63F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9D1DA4-77B0-4832-86D9-41455C4C8980}" type="datetimeFigureOut">
              <a:rPr lang="en-US" smtClean="0"/>
              <a:pPr/>
              <a:t>10/6/2020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7CFA4-86C2-4789-84E7-2E7FAC63FB4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2657"/>
            <a:ext cx="7772400" cy="2520279"/>
          </a:xfrm>
        </p:spPr>
        <p:txBody>
          <a:bodyPr/>
          <a:lstStyle/>
          <a:p>
            <a:r>
              <a:rPr lang="en-IN" dirty="0" smtClean="0">
                <a:latin typeface="Aharoni" pitchFamily="2" charset="-79"/>
                <a:cs typeface="Aharoni" pitchFamily="2" charset="-79"/>
              </a:rPr>
              <a:t>DIETARY REQUIRMENT FOR DIFFERENT AGE GROUP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N" dirty="0" smtClean="0"/>
              <a:t>Dr. Swapna Dutta</a:t>
            </a:r>
          </a:p>
          <a:p>
            <a:r>
              <a:rPr lang="en-IN" dirty="0" err="1" smtClean="0"/>
              <a:t>HoD</a:t>
            </a:r>
            <a:r>
              <a:rPr lang="en-IN" dirty="0" smtClean="0"/>
              <a:t>, Dept. of Home Science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66130"/>
          </a:xfrm>
        </p:spPr>
        <p:txBody>
          <a:bodyPr>
            <a:normAutofit fontScale="90000"/>
          </a:bodyPr>
          <a:lstStyle/>
          <a:p>
            <a:r>
              <a:rPr lang="en-IN" dirty="0" smtClean="0">
                <a:latin typeface="Aharoni" pitchFamily="2" charset="-79"/>
                <a:cs typeface="Aharoni" pitchFamily="2" charset="-79"/>
              </a:rPr>
              <a:t/>
            </a:r>
            <a:br>
              <a:rPr lang="en-IN" dirty="0" smtClean="0">
                <a:latin typeface="Aharoni" pitchFamily="2" charset="-79"/>
                <a:cs typeface="Aharoni" pitchFamily="2" charset="-79"/>
              </a:rPr>
            </a:br>
            <a:r>
              <a:rPr lang="en-IN" dirty="0" smtClean="0">
                <a:latin typeface="Aharoni" pitchFamily="2" charset="-79"/>
                <a:cs typeface="Aharoni" pitchFamily="2" charset="-79"/>
              </a:rPr>
              <a:t/>
            </a:r>
            <a:br>
              <a:rPr lang="en-IN" dirty="0" smtClean="0">
                <a:latin typeface="Aharoni" pitchFamily="2" charset="-79"/>
                <a:cs typeface="Aharoni" pitchFamily="2" charset="-79"/>
              </a:rPr>
            </a:br>
            <a:r>
              <a:rPr lang="en-IN" dirty="0" smtClean="0">
                <a:latin typeface="Aharoni" pitchFamily="2" charset="-79"/>
                <a:cs typeface="Aharoni" pitchFamily="2" charset="-79"/>
              </a:rPr>
              <a:t/>
            </a:r>
            <a:br>
              <a:rPr lang="en-IN" dirty="0" smtClean="0">
                <a:latin typeface="Aharoni" pitchFamily="2" charset="-79"/>
                <a:cs typeface="Aharoni" pitchFamily="2" charset="-79"/>
              </a:rPr>
            </a:br>
            <a:r>
              <a:rPr lang="en-IN" dirty="0" smtClean="0">
                <a:latin typeface="Aharoni" pitchFamily="2" charset="-79"/>
                <a:cs typeface="Aharoni" pitchFamily="2" charset="-79"/>
              </a:rPr>
              <a:t>ADOLESCENCE</a:t>
            </a:r>
            <a:br>
              <a:rPr lang="en-IN" dirty="0" smtClean="0">
                <a:latin typeface="Aharoni" pitchFamily="2" charset="-79"/>
                <a:cs typeface="Aharoni" pitchFamily="2" charset="-79"/>
              </a:rPr>
            </a:br>
            <a:r>
              <a:rPr lang="en-IN" dirty="0" smtClean="0">
                <a:latin typeface="Aharoni" pitchFamily="2" charset="-79"/>
                <a:cs typeface="Aharoni" pitchFamily="2" charset="-79"/>
              </a:rPr>
              <a:t/>
            </a:r>
            <a:br>
              <a:rPr lang="en-IN" dirty="0" smtClean="0">
                <a:latin typeface="Aharoni" pitchFamily="2" charset="-79"/>
                <a:cs typeface="Aharoni" pitchFamily="2" charset="-79"/>
              </a:rPr>
            </a:br>
            <a:r>
              <a:rPr lang="en-IN" dirty="0" smtClean="0">
                <a:latin typeface="Aharoni" pitchFamily="2" charset="-79"/>
                <a:cs typeface="Aharoni" pitchFamily="2" charset="-79"/>
              </a:rPr>
              <a:t/>
            </a:r>
            <a:br>
              <a:rPr lang="en-IN" dirty="0" smtClean="0">
                <a:latin typeface="Aharoni" pitchFamily="2" charset="-79"/>
                <a:cs typeface="Aharoni" pitchFamily="2" charset="-79"/>
              </a:rPr>
            </a:b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37890" name="Picture 2" descr="C:\Users\Owner\Desktop\College Class\5th Semester Major,2020\New folder (2)\IMG_20201001_123814_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7225" r="2270" b="27773"/>
          <a:stretch>
            <a:fillRect/>
          </a:stretch>
        </p:blipFill>
        <p:spPr bwMode="auto">
          <a:xfrm>
            <a:off x="251520" y="3645024"/>
            <a:ext cx="8496944" cy="2880320"/>
          </a:xfrm>
          <a:prstGeom prst="rect">
            <a:avLst/>
          </a:prstGeom>
          <a:noFill/>
        </p:spPr>
      </p:pic>
      <p:pic>
        <p:nvPicPr>
          <p:cNvPr id="37891" name="Picture 3" descr="C:\Users\Owner\Desktop\download (4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124744"/>
            <a:ext cx="2808312" cy="2031107"/>
          </a:xfrm>
          <a:prstGeom prst="rect">
            <a:avLst/>
          </a:prstGeom>
          <a:noFill/>
        </p:spPr>
      </p:pic>
      <p:pic>
        <p:nvPicPr>
          <p:cNvPr id="37892" name="Picture 4" descr="C:\Users\Owner\Desktop\download (5).jpg"/>
          <p:cNvPicPr>
            <a:picLocks noChangeAspect="1" noChangeArrowheads="1"/>
          </p:cNvPicPr>
          <p:nvPr/>
        </p:nvPicPr>
        <p:blipFill>
          <a:blip r:embed="rId4" cstate="print"/>
          <a:srcRect t="32000"/>
          <a:stretch>
            <a:fillRect/>
          </a:stretch>
        </p:blipFill>
        <p:spPr bwMode="auto">
          <a:xfrm>
            <a:off x="5004048" y="1124744"/>
            <a:ext cx="3384376" cy="2016224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323528" y="3244334"/>
            <a:ext cx="259228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000" b="1" dirty="0" smtClean="0">
                <a:latin typeface="Times New Roman" pitchFamily="18" charset="0"/>
                <a:cs typeface="Times New Roman" pitchFamily="18" charset="0"/>
              </a:rPr>
              <a:t>11-14 Years Children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436096" y="3244334"/>
            <a:ext cx="29523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2000" b="1" dirty="0" smtClean="0">
                <a:latin typeface="Times New Roman" pitchFamily="18" charset="0"/>
                <a:cs typeface="Times New Roman" pitchFamily="18" charset="0"/>
              </a:rPr>
              <a:t>13-16 years Children</a:t>
            </a:r>
            <a:endParaRPr lang="en-US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8914" name="Picture 2" descr="C:\Users\Owner\Desktop\College Class\5th Semester Major,2020\New folder (2)\IMG_20201001_123828_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850" t="3814" r="4657" b="3908"/>
          <a:stretch>
            <a:fillRect/>
          </a:stretch>
        </p:blipFill>
        <p:spPr bwMode="auto">
          <a:xfrm>
            <a:off x="467544" y="260648"/>
            <a:ext cx="8208912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9938" name="Picture 2" descr="C:\Users\Owner\Desktop\College Class\5th Semester Major,2020\New folder (2)\IMG_20201001_123838_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814" b="5499"/>
          <a:stretch>
            <a:fillRect/>
          </a:stretch>
        </p:blipFill>
        <p:spPr bwMode="auto">
          <a:xfrm>
            <a:off x="467544" y="260648"/>
            <a:ext cx="8280919" cy="63367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 descr="C:\Users\Owner\Desktop\College Class\5th Semester Major,2020\New folder (2)\IMG_20201001_123848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403" r="9430" b="68761"/>
          <a:stretch>
            <a:fillRect/>
          </a:stretch>
        </p:blipFill>
        <p:spPr bwMode="auto">
          <a:xfrm>
            <a:off x="467544" y="260648"/>
            <a:ext cx="8280919" cy="604867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 descr="C:\Users\Owner\Desktop\College Class\5th Semester Major,2020\New folder (2)\IMG_20201001_123848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2452" r="5850" b="16636"/>
          <a:stretch>
            <a:fillRect/>
          </a:stretch>
        </p:blipFill>
        <p:spPr bwMode="auto">
          <a:xfrm>
            <a:off x="467544" y="260648"/>
            <a:ext cx="8280919" cy="61206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Owner\Desktop\H.S 2nd year final\IMG_20200511_113902.jpg"/>
          <p:cNvPicPr/>
          <p:nvPr/>
        </p:nvPicPr>
        <p:blipFill>
          <a:blip r:embed="rId2" cstate="print"/>
          <a:srcRect l="9154" t="27491" r="4596" b="32135"/>
          <a:stretch>
            <a:fillRect/>
          </a:stretch>
        </p:blipFill>
        <p:spPr bwMode="auto">
          <a:xfrm>
            <a:off x="971600" y="404664"/>
            <a:ext cx="7560839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Owner\Desktop\H.S 2nd year final\IMG_20200511_113902.jpg"/>
          <p:cNvPicPr/>
          <p:nvPr/>
        </p:nvPicPr>
        <p:blipFill>
          <a:blip r:embed="rId2" cstate="print"/>
          <a:srcRect l="9154" t="67266" r="4596" b="2096"/>
          <a:stretch>
            <a:fillRect/>
          </a:stretch>
        </p:blipFill>
        <p:spPr bwMode="auto">
          <a:xfrm>
            <a:off x="827584" y="620688"/>
            <a:ext cx="7632848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Owner\Desktop\H.S 2nd year final\IMG_20200511_1139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287000" y="-16383000"/>
            <a:ext cx="8100000" cy="10800000"/>
          </a:xfrm>
          <a:prstGeom prst="rect">
            <a:avLst/>
          </a:prstGeom>
          <a:noFill/>
        </p:spPr>
      </p:pic>
      <p:pic>
        <p:nvPicPr>
          <p:cNvPr id="3" name="Picture 2" descr="C:\Users\Owner\Desktop\H.S 2nd year final\IMG_20200511_113911.jpg"/>
          <p:cNvPicPr/>
          <p:nvPr/>
        </p:nvPicPr>
        <p:blipFill>
          <a:blip r:embed="rId3" cstate="print"/>
          <a:srcRect l="13173" t="17378" r="2467" b="38859"/>
          <a:stretch>
            <a:fillRect/>
          </a:stretch>
        </p:blipFill>
        <p:spPr bwMode="auto">
          <a:xfrm>
            <a:off x="1187624" y="620688"/>
            <a:ext cx="7272808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Owner\Desktop\H.S 2nd year final\IMG_20200511_113911.jpg"/>
          <p:cNvPicPr/>
          <p:nvPr/>
        </p:nvPicPr>
        <p:blipFill>
          <a:blip r:embed="rId2" cstate="print"/>
          <a:srcRect l="9753" t="61291" r="2467" b="12552"/>
          <a:stretch>
            <a:fillRect/>
          </a:stretch>
        </p:blipFill>
        <p:spPr bwMode="auto">
          <a:xfrm>
            <a:off x="395536" y="1124744"/>
            <a:ext cx="8352928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Owner\Desktop\H.S 2nd year final\IMG_20200511_113920.jpg"/>
          <p:cNvPicPr/>
          <p:nvPr/>
        </p:nvPicPr>
        <p:blipFill>
          <a:blip r:embed="rId2" cstate="print"/>
          <a:srcRect l="13669" t="19701" r="10991" b="47100"/>
          <a:stretch>
            <a:fillRect/>
          </a:stretch>
        </p:blipFill>
        <p:spPr bwMode="auto">
          <a:xfrm>
            <a:off x="1187624" y="836712"/>
            <a:ext cx="7056784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IN" dirty="0" smtClean="0">
                <a:latin typeface="Aharoni" pitchFamily="2" charset="-79"/>
                <a:cs typeface="Aharoni" pitchFamily="2" charset="-79"/>
              </a:rPr>
              <a:t>          DIETRY </a:t>
            </a:r>
            <a:r>
              <a:rPr lang="en-IN" dirty="0" smtClean="0">
                <a:latin typeface="Aharoni" pitchFamily="2" charset="-79"/>
                <a:cs typeface="Aharoni" pitchFamily="2" charset="-79"/>
              </a:rPr>
              <a:t>REQUIRMENT OF </a:t>
            </a:r>
            <a:r>
              <a:rPr lang="en-IN" b="1" dirty="0" smtClean="0">
                <a:solidFill>
                  <a:srgbClr val="FF0000"/>
                </a:solidFill>
                <a:cs typeface="Aharoni" pitchFamily="2" charset="-79"/>
              </a:rPr>
              <a:t>0-3 </a:t>
            </a:r>
            <a:r>
              <a:rPr lang="en-IN" dirty="0" smtClean="0">
                <a:latin typeface="Aharoni" pitchFamily="2" charset="-79"/>
                <a:cs typeface="Aharoni" pitchFamily="2" charset="-79"/>
              </a:rPr>
              <a:t>YEARS CHILDREN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1026" name="Picture 2" descr="C:\Users\Owner\Desktop\College Class\5th Semester Major,2020\New folder (2)\IMG_20201001_123552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86" t="41343" r="4540" b="44619"/>
          <a:stretch>
            <a:fillRect/>
          </a:stretch>
        </p:blipFill>
        <p:spPr bwMode="auto">
          <a:xfrm>
            <a:off x="899592" y="3645024"/>
            <a:ext cx="7704856" cy="1440160"/>
          </a:xfrm>
          <a:prstGeom prst="rect">
            <a:avLst/>
          </a:prstGeom>
          <a:noFill/>
        </p:spPr>
      </p:pic>
      <p:pic>
        <p:nvPicPr>
          <p:cNvPr id="5" name="Picture 2" descr="C:\Users\Owner\Desktop\College Class\5th Semester Major,2020\New folder (2)\IMG_20201001_123552_1.jpg"/>
          <p:cNvPicPr>
            <a:picLocks noChangeAspect="1" noChangeArrowheads="1"/>
          </p:cNvPicPr>
          <p:nvPr/>
        </p:nvPicPr>
        <p:blipFill>
          <a:blip r:embed="rId3" cstate="print"/>
          <a:srcRect l="4773" t="9341" r="6927" b="77848"/>
          <a:stretch>
            <a:fillRect/>
          </a:stretch>
        </p:blipFill>
        <p:spPr bwMode="auto">
          <a:xfrm>
            <a:off x="899592" y="1484784"/>
            <a:ext cx="7632848" cy="1440160"/>
          </a:xfrm>
          <a:prstGeom prst="rect">
            <a:avLst/>
          </a:prstGeom>
          <a:noFill/>
        </p:spPr>
      </p:pic>
      <p:pic>
        <p:nvPicPr>
          <p:cNvPr id="6" name="Picture 2" descr="C:\Users\Owner\Desktop\College Class\5th Semester Major,2020\New folder (2)\IMG_20201001_123552_1.jpg"/>
          <p:cNvPicPr>
            <a:picLocks noChangeAspect="1" noChangeArrowheads="1"/>
          </p:cNvPicPr>
          <p:nvPr/>
        </p:nvPicPr>
        <p:blipFill>
          <a:blip r:embed="rId4" cstate="print"/>
          <a:srcRect t="58182" r="2154" b="16636"/>
          <a:stretch>
            <a:fillRect/>
          </a:stretch>
        </p:blipFill>
        <p:spPr bwMode="auto">
          <a:xfrm>
            <a:off x="827584" y="5013176"/>
            <a:ext cx="7776864" cy="1656184"/>
          </a:xfrm>
          <a:prstGeom prst="rect">
            <a:avLst/>
          </a:prstGeom>
          <a:noFill/>
        </p:spPr>
      </p:pic>
      <p:sp>
        <p:nvSpPr>
          <p:cNvPr id="7" name="Rectangle 6"/>
          <p:cNvSpPr/>
          <p:nvPr/>
        </p:nvSpPr>
        <p:spPr>
          <a:xfrm>
            <a:off x="7164288" y="2420888"/>
            <a:ext cx="1368152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3568" y="3140968"/>
            <a:ext cx="403244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C:\Users\Owner\Desktop\download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"/>
            <a:ext cx="1907704" cy="1484784"/>
          </a:xfrm>
          <a:prstGeom prst="rect">
            <a:avLst/>
          </a:prstGeom>
          <a:noFill/>
        </p:spPr>
      </p:pic>
      <p:pic>
        <p:nvPicPr>
          <p:cNvPr id="1027" name="Picture 3" descr="C:\Users\Owner\Desktop\imag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99592" y="2924944"/>
            <a:ext cx="3960440" cy="12961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Owner\Desktop\H.S 2nd year final\IMG_20200511_113920.jpg"/>
          <p:cNvPicPr/>
          <p:nvPr/>
        </p:nvPicPr>
        <p:blipFill>
          <a:blip r:embed="rId2" cstate="print"/>
          <a:srcRect l="12676" t="52716" r="12290" b="14636"/>
          <a:stretch>
            <a:fillRect/>
          </a:stretch>
        </p:blipFill>
        <p:spPr bwMode="auto">
          <a:xfrm>
            <a:off x="1259632" y="620689"/>
            <a:ext cx="705678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Owner\Desktop\H.S 2nd year final\IMG_20200511_113927.jpg"/>
          <p:cNvPicPr/>
          <p:nvPr/>
        </p:nvPicPr>
        <p:blipFill>
          <a:blip r:embed="rId2" cstate="print"/>
          <a:srcRect l="8873" t="11985" r="4786" b="51673"/>
          <a:stretch>
            <a:fillRect/>
          </a:stretch>
        </p:blipFill>
        <p:spPr bwMode="auto">
          <a:xfrm>
            <a:off x="755576" y="836712"/>
            <a:ext cx="7416824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IN" sz="9600" dirty="0" smtClean="0">
                <a:latin typeface="AR BLANCA" pitchFamily="2" charset="0"/>
              </a:rPr>
              <a:t>THANK YOU</a:t>
            </a:r>
            <a:endParaRPr lang="en-US" sz="9600" dirty="0">
              <a:latin typeface="AR BLANCA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C:\Users\Owner\Desktop\College Class\5th Semester Major,2020\New folder (2)\IMG_20201001_123632_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077" t="4904" r="14203" b="10634"/>
          <a:stretch>
            <a:fillRect/>
          </a:stretch>
        </p:blipFill>
        <p:spPr bwMode="auto">
          <a:xfrm>
            <a:off x="467544" y="260648"/>
            <a:ext cx="8352928" cy="6408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C:\Users\Owner\Desktop\College Class\5th Semester Major,2020\New folder (2)\IMG_20201001_123702_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463" t="18133" r="5850" b="23000"/>
          <a:stretch>
            <a:fillRect/>
          </a:stretch>
        </p:blipFill>
        <p:spPr bwMode="auto">
          <a:xfrm>
            <a:off x="395536" y="260648"/>
            <a:ext cx="8424936" cy="64087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</p:spPr>
        <p:txBody>
          <a:bodyPr>
            <a:normAutofit/>
          </a:bodyPr>
          <a:lstStyle/>
          <a:p>
            <a:r>
              <a:rPr lang="en-IN" b="1" dirty="0" smtClean="0">
                <a:cs typeface="Aharoni" pitchFamily="2" charset="-79"/>
              </a:rPr>
              <a:t/>
            </a:r>
            <a:br>
              <a:rPr lang="en-IN" b="1" dirty="0" smtClean="0">
                <a:cs typeface="Aharoni" pitchFamily="2" charset="-79"/>
              </a:rPr>
            </a:br>
            <a:r>
              <a:rPr lang="en-IN" b="1" dirty="0" smtClean="0">
                <a:cs typeface="Aharoni" pitchFamily="2" charset="-79"/>
              </a:rPr>
              <a:t>               3-6 </a:t>
            </a:r>
            <a:r>
              <a:rPr lang="en-IN" dirty="0" smtClean="0">
                <a:latin typeface="Aharoni" pitchFamily="2" charset="-79"/>
                <a:cs typeface="Aharoni" pitchFamily="2" charset="-79"/>
              </a:rPr>
              <a:t>Years Children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4098" name="Picture 2" descr="C:\Users\Owner\Desktop\College Class\5th Semester Major,2020\New folder (2)\IMG_20201001_123702_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657" t="75409" r="43761" b="16636"/>
          <a:stretch>
            <a:fillRect/>
          </a:stretch>
        </p:blipFill>
        <p:spPr bwMode="auto">
          <a:xfrm>
            <a:off x="467544" y="260648"/>
            <a:ext cx="8064896" cy="936104"/>
          </a:xfrm>
          <a:prstGeom prst="rect">
            <a:avLst/>
          </a:prstGeom>
          <a:noFill/>
        </p:spPr>
      </p:pic>
      <p:pic>
        <p:nvPicPr>
          <p:cNvPr id="15362" name="Picture 2" descr="Early Childhood (2-6 Years Old) - Jaime Prince on Human Developme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4744"/>
            <a:ext cx="3131840" cy="1728192"/>
          </a:xfrm>
          <a:prstGeom prst="rect">
            <a:avLst/>
          </a:prstGeom>
          <a:noFill/>
        </p:spPr>
      </p:pic>
      <p:pic>
        <p:nvPicPr>
          <p:cNvPr id="15364" name="Picture 4" descr="Toys 3-6 year old : Imagination and play of preschool children 3-6 years."/>
          <p:cNvPicPr>
            <a:picLocks noChangeAspect="1" noChangeArrowheads="1"/>
          </p:cNvPicPr>
          <p:nvPr/>
        </p:nvPicPr>
        <p:blipFill>
          <a:blip r:embed="rId4" cstate="print"/>
          <a:srcRect b="6476"/>
          <a:stretch>
            <a:fillRect/>
          </a:stretch>
        </p:blipFill>
        <p:spPr bwMode="auto">
          <a:xfrm>
            <a:off x="3491881" y="1700808"/>
            <a:ext cx="4968552" cy="1728192"/>
          </a:xfrm>
          <a:prstGeom prst="rect">
            <a:avLst/>
          </a:prstGeom>
          <a:noFill/>
        </p:spPr>
      </p:pic>
      <p:pic>
        <p:nvPicPr>
          <p:cNvPr id="7" name="Picture 5" descr="C:\Users\Owner\Desktop\College Class\5th Semester Major,2020\New folder (2)\IMG_20201001_123702_8.jpg"/>
          <p:cNvPicPr>
            <a:picLocks noChangeAspect="1" noChangeArrowheads="1"/>
          </p:cNvPicPr>
          <p:nvPr/>
        </p:nvPicPr>
        <p:blipFill>
          <a:blip r:embed="rId5" cstate="print"/>
          <a:srcRect l="9963" t="82461" r="15042" b="12039"/>
          <a:stretch>
            <a:fillRect/>
          </a:stretch>
        </p:blipFill>
        <p:spPr bwMode="auto">
          <a:xfrm>
            <a:off x="755576" y="3501008"/>
            <a:ext cx="7992888" cy="576064"/>
          </a:xfrm>
          <a:prstGeom prst="rect">
            <a:avLst/>
          </a:prstGeom>
          <a:noFill/>
        </p:spPr>
      </p:pic>
      <p:pic>
        <p:nvPicPr>
          <p:cNvPr id="8" name="Picture 2" descr="C:\Users\Owner\Desktop\College Class\5th Semester Major,2020\New folder (2)\IMG_20201001_123712_8.jpg"/>
          <p:cNvPicPr>
            <a:picLocks noChangeAspect="1" noChangeArrowheads="1"/>
          </p:cNvPicPr>
          <p:nvPr/>
        </p:nvPicPr>
        <p:blipFill>
          <a:blip r:embed="rId6" cstate="print"/>
          <a:srcRect l="5850" t="2269" r="5850" b="80276"/>
          <a:stretch>
            <a:fillRect/>
          </a:stretch>
        </p:blipFill>
        <p:spPr bwMode="auto">
          <a:xfrm>
            <a:off x="755576" y="4077072"/>
            <a:ext cx="8064896" cy="2520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IN" dirty="0" smtClean="0">
                <a:latin typeface="Aharoni" pitchFamily="2" charset="-79"/>
                <a:cs typeface="Aharoni" pitchFamily="2" charset="-79"/>
              </a:rPr>
              <a:t>                        SCHOOL GOING               CHILDREN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32770" name="Picture 2" descr="C:\Users\Owner\Desktop\download (1)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4320480" cy="3168352"/>
          </a:xfrm>
          <a:prstGeom prst="rect">
            <a:avLst/>
          </a:prstGeom>
          <a:noFill/>
        </p:spPr>
      </p:pic>
      <p:pic>
        <p:nvPicPr>
          <p:cNvPr id="5" name="Picture 2" descr="C:\Users\Owner\Desktop\College Class\5th Semester Major,2020\New folder (2)\IMG_20201001_123712_8.jpg"/>
          <p:cNvPicPr>
            <a:picLocks noChangeAspect="1" noChangeArrowheads="1"/>
          </p:cNvPicPr>
          <p:nvPr/>
        </p:nvPicPr>
        <p:blipFill>
          <a:blip r:embed="rId3" cstate="print"/>
          <a:srcRect t="54726" b="26182"/>
          <a:stretch>
            <a:fillRect/>
          </a:stretch>
        </p:blipFill>
        <p:spPr bwMode="auto">
          <a:xfrm>
            <a:off x="251520" y="3429000"/>
            <a:ext cx="8568951" cy="29523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 descr="C:\Users\Owner\Desktop\College Class\5th Semester Major,2020\New folder (2)\IMG_20201001_123746_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463" t="16542" r="10129" b="53266"/>
          <a:stretch>
            <a:fillRect/>
          </a:stretch>
        </p:blipFill>
        <p:spPr bwMode="auto">
          <a:xfrm>
            <a:off x="611560" y="1988840"/>
            <a:ext cx="8064896" cy="4608512"/>
          </a:xfrm>
          <a:prstGeom prst="rect">
            <a:avLst/>
          </a:prstGeom>
          <a:noFill/>
        </p:spPr>
      </p:pic>
      <p:sp>
        <p:nvSpPr>
          <p:cNvPr id="34820" name="AutoShape 4" descr="Seven high-protein foods to include in your meals - Food - The Jakarta Po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822" name="AutoShape 6" descr="Seven high-protein foods to include in your meals - Food - The Jakarta Post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4823" name="Picture 7" descr="C:\Users\Owner\Desktop\download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60648"/>
            <a:ext cx="5400600" cy="19442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5842" name="Picture 2" descr="C:\Users\Owner\Desktop\College Class\5th Semester Major,2020\New folder (2)\IMG_20201001_123756_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236" r="10623" b="46865"/>
          <a:stretch>
            <a:fillRect/>
          </a:stretch>
        </p:blipFill>
        <p:spPr bwMode="auto">
          <a:xfrm>
            <a:off x="467544" y="1700808"/>
            <a:ext cx="8136904" cy="4752528"/>
          </a:xfrm>
          <a:prstGeom prst="rect">
            <a:avLst/>
          </a:prstGeom>
          <a:noFill/>
        </p:spPr>
      </p:pic>
      <p:pic>
        <p:nvPicPr>
          <p:cNvPr id="35843" name="Picture 3" descr="C:\Users\Owner\Desktop\download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188640"/>
            <a:ext cx="5040560" cy="1584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6866" name="Picture 2" descr="C:\Users\Owner\Desktop\College Class\5th Semester Major,2020\New folder (2)\IMG_20201001_123814_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657" r="13009" b="61184"/>
          <a:stretch>
            <a:fillRect/>
          </a:stretch>
        </p:blipFill>
        <p:spPr bwMode="auto">
          <a:xfrm>
            <a:off x="467544" y="260648"/>
            <a:ext cx="8280920" cy="62646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</TotalTime>
  <Words>36</Words>
  <Application>Microsoft Office PowerPoint</Application>
  <PresentationFormat>On-screen Show (4:3)</PresentationFormat>
  <Paragraphs>10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DIETARY REQUIRMENT FOR DIFFERENT AGE GROUP</vt:lpstr>
      <vt:lpstr>          DIETRY REQUIRMENT OF 0-3 YEARS CHILDREN</vt:lpstr>
      <vt:lpstr>Slide 3</vt:lpstr>
      <vt:lpstr>Slide 4</vt:lpstr>
      <vt:lpstr>                3-6 Years Children</vt:lpstr>
      <vt:lpstr>                        SCHOOL GOING               CHILDREN</vt:lpstr>
      <vt:lpstr>Slide 7</vt:lpstr>
      <vt:lpstr>Slide 8</vt:lpstr>
      <vt:lpstr>Slide 9</vt:lpstr>
      <vt:lpstr>   ADOLESCENCE   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swapna dutta</dc:creator>
  <cp:lastModifiedBy>swapna dutta</cp:lastModifiedBy>
  <cp:revision>25</cp:revision>
  <dcterms:created xsi:type="dcterms:W3CDTF">2020-05-07T16:44:55Z</dcterms:created>
  <dcterms:modified xsi:type="dcterms:W3CDTF">2020-10-06T07:59:07Z</dcterms:modified>
</cp:coreProperties>
</file>