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2F93-11AE-494D-995C-A17B059EFB2A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0C29-C823-4D86-AA44-2BA23AC2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2F93-11AE-494D-995C-A17B059EFB2A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0C29-C823-4D86-AA44-2BA23AC2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2F93-11AE-494D-995C-A17B059EFB2A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0C29-C823-4D86-AA44-2BA23AC2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2F93-11AE-494D-995C-A17B059EFB2A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0C29-C823-4D86-AA44-2BA23AC2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2F93-11AE-494D-995C-A17B059EFB2A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0C29-C823-4D86-AA44-2BA23AC2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2F93-11AE-494D-995C-A17B059EFB2A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0C29-C823-4D86-AA44-2BA23AC2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2F93-11AE-494D-995C-A17B059EFB2A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0C29-C823-4D86-AA44-2BA23AC2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2F93-11AE-494D-995C-A17B059EFB2A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0C29-C823-4D86-AA44-2BA23AC2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2F93-11AE-494D-995C-A17B059EFB2A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0C29-C823-4D86-AA44-2BA23AC2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2F93-11AE-494D-995C-A17B059EFB2A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0C29-C823-4D86-AA44-2BA23AC2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2F93-11AE-494D-995C-A17B059EFB2A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0C29-C823-4D86-AA44-2BA23AC2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52F93-11AE-494D-995C-A17B059EFB2A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00C29-C823-4D86-AA44-2BA23AC2D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160239"/>
          </a:xfrm>
        </p:spPr>
        <p:txBody>
          <a:bodyPr/>
          <a:lstStyle/>
          <a:p>
            <a:r>
              <a:rPr lang="en-IN" dirty="0" smtClean="0">
                <a:latin typeface="Aharoni" pitchFamily="2" charset="-79"/>
                <a:cs typeface="Aharoni" pitchFamily="2" charset="-79"/>
              </a:rPr>
              <a:t>FACTORS AFFECTING MEAL PLANNING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512168"/>
          </a:xfrm>
        </p:spPr>
        <p:txBody>
          <a:bodyPr>
            <a:normAutofit/>
          </a:bodyPr>
          <a:lstStyle/>
          <a:p>
            <a:r>
              <a:rPr lang="en-IN" dirty="0" smtClean="0"/>
              <a:t>Dr. Swapna Dutta</a:t>
            </a:r>
          </a:p>
          <a:p>
            <a:r>
              <a:rPr lang="en-IN" dirty="0" err="1" smtClean="0"/>
              <a:t>HoD</a:t>
            </a:r>
            <a:r>
              <a:rPr lang="en-IN" dirty="0" smtClean="0"/>
              <a:t>, Dept. of Home Science</a:t>
            </a:r>
            <a:endParaRPr lang="en-US" dirty="0"/>
          </a:p>
        </p:txBody>
      </p:sp>
      <p:pic>
        <p:nvPicPr>
          <p:cNvPr id="3074" name="Picture 2" descr="C:\Users\Owner\Desktop\factors-affecting-menu-design-and-planning-1-638.jpg"/>
          <p:cNvPicPr>
            <a:picLocks noChangeAspect="1" noChangeArrowheads="1"/>
          </p:cNvPicPr>
          <p:nvPr/>
        </p:nvPicPr>
        <p:blipFill>
          <a:blip r:embed="rId2" cstate="print"/>
          <a:srcRect l="9423" r="53112"/>
          <a:stretch>
            <a:fillRect/>
          </a:stretch>
        </p:blipFill>
        <p:spPr bwMode="auto">
          <a:xfrm>
            <a:off x="611560" y="1988840"/>
            <a:ext cx="813690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Owner\Desktop\College Class\5th Semester Major,2020\IMG_20200908_093021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16" t="45180" r="7648" b="42490"/>
          <a:stretch>
            <a:fillRect/>
          </a:stretch>
        </p:blipFill>
        <p:spPr bwMode="auto">
          <a:xfrm>
            <a:off x="467544" y="3861048"/>
            <a:ext cx="8280920" cy="2592288"/>
          </a:xfrm>
          <a:prstGeom prst="rect">
            <a:avLst/>
          </a:prstGeom>
          <a:noFill/>
        </p:spPr>
      </p:pic>
      <p:pic>
        <p:nvPicPr>
          <p:cNvPr id="5" name="Picture 2" descr="C:\Users\Owner\Desktop\College Class\5th Semester Major,2020\IMG_20200908_093021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07" t="35185" r="6661" b="54820"/>
          <a:stretch>
            <a:fillRect/>
          </a:stretch>
        </p:blipFill>
        <p:spPr bwMode="auto">
          <a:xfrm>
            <a:off x="467544" y="260648"/>
            <a:ext cx="8280920" cy="1800200"/>
          </a:xfrm>
          <a:prstGeom prst="rect">
            <a:avLst/>
          </a:prstGeom>
          <a:noFill/>
        </p:spPr>
      </p:pic>
      <p:pic>
        <p:nvPicPr>
          <p:cNvPr id="1027" name="Picture 3" descr="C:\Users\Owner\Desktop\factors-affecting-menu-design-and-planning-5-638.jpg"/>
          <p:cNvPicPr>
            <a:picLocks noChangeAspect="1" noChangeArrowheads="1"/>
          </p:cNvPicPr>
          <p:nvPr/>
        </p:nvPicPr>
        <p:blipFill>
          <a:blip r:embed="rId3" cstate="print"/>
          <a:srcRect l="77100" t="43683"/>
          <a:stretch>
            <a:fillRect/>
          </a:stretch>
        </p:blipFill>
        <p:spPr bwMode="auto">
          <a:xfrm>
            <a:off x="4788024" y="1700808"/>
            <a:ext cx="396044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Owner\Desktop\College Class\5th Semester Major,2020\IMG_20200908_093021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25" t="58322" r="7126" b="29706"/>
          <a:stretch>
            <a:fillRect/>
          </a:stretch>
        </p:blipFill>
        <p:spPr bwMode="auto">
          <a:xfrm>
            <a:off x="467544" y="332656"/>
            <a:ext cx="8352928" cy="4824536"/>
          </a:xfrm>
          <a:prstGeom prst="rect">
            <a:avLst/>
          </a:prstGeom>
          <a:noFill/>
        </p:spPr>
      </p:pic>
      <p:pic>
        <p:nvPicPr>
          <p:cNvPr id="4098" name="Picture 2" descr="C:\Users\Owner\Desktop\factors-affecting-menu-design-and-planning-7-638.jpg"/>
          <p:cNvPicPr>
            <a:picLocks noChangeAspect="1" noChangeArrowheads="1"/>
          </p:cNvPicPr>
          <p:nvPr/>
        </p:nvPicPr>
        <p:blipFill>
          <a:blip r:embed="rId3" cstate="print"/>
          <a:srcRect l="66589" t="58423" b="3672"/>
          <a:stretch>
            <a:fillRect/>
          </a:stretch>
        </p:blipFill>
        <p:spPr bwMode="auto">
          <a:xfrm>
            <a:off x="4139952" y="4509120"/>
            <a:ext cx="468052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Owner\Desktop\College Class\5th Semester Major,2020\IMG_20200908_093021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500" t="70435" r="7251" b="12502"/>
          <a:stretch>
            <a:fillRect/>
          </a:stretch>
        </p:blipFill>
        <p:spPr bwMode="auto">
          <a:xfrm>
            <a:off x="467544" y="260648"/>
            <a:ext cx="8280920" cy="3744416"/>
          </a:xfrm>
          <a:prstGeom prst="rect">
            <a:avLst/>
          </a:prstGeom>
          <a:noFill/>
        </p:spPr>
      </p:pic>
      <p:pic>
        <p:nvPicPr>
          <p:cNvPr id="5" name="Picture 2" descr="C:\Users\Owner\Desktop\College Class\5th Semester Major,2020\New folder\IMG_20200924_122753_0.jpg"/>
          <p:cNvPicPr>
            <a:picLocks noChangeAspect="1" noChangeArrowheads="1"/>
          </p:cNvPicPr>
          <p:nvPr/>
        </p:nvPicPr>
        <p:blipFill>
          <a:blip r:embed="rId3" cstate="print"/>
          <a:srcRect t="4723" r="3463" b="80276"/>
          <a:stretch>
            <a:fillRect/>
          </a:stretch>
        </p:blipFill>
        <p:spPr bwMode="auto">
          <a:xfrm>
            <a:off x="467544" y="4149080"/>
            <a:ext cx="835292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Owner\Desktop\College Class\5th Semester Major,2020\New folder\IMG_20200924_122753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724" r="1077" b="54820"/>
          <a:stretch>
            <a:fillRect/>
          </a:stretch>
        </p:blipFill>
        <p:spPr bwMode="auto">
          <a:xfrm>
            <a:off x="467544" y="260648"/>
            <a:ext cx="8352927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Owner\Desktop\College Class\5th Semester Major,2020\New folder\IMG_20200924_122753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485" r="1171" b="28612"/>
          <a:stretch>
            <a:fillRect/>
          </a:stretch>
        </p:blipFill>
        <p:spPr bwMode="auto">
          <a:xfrm>
            <a:off x="467544" y="260648"/>
            <a:ext cx="842493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haroni" pitchFamily="2" charset="-79"/>
                <a:cs typeface="Aharoni" pitchFamily="2" charset="-79"/>
              </a:rPr>
              <a:t>QUESTIONS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What are the  factors affecting in meal planning. Discuss with example.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N" sz="8800" dirty="0" smtClean="0">
                <a:latin typeface="AR BERKLEY" pitchFamily="2" charset="0"/>
              </a:rPr>
              <a:t>Thank You</a:t>
            </a:r>
            <a:endParaRPr lang="en-US" sz="8800" dirty="0">
              <a:latin typeface="AR BERKLE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31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FACTORS AFFECTING MEAL PLANNING</vt:lpstr>
      <vt:lpstr>Slide 2</vt:lpstr>
      <vt:lpstr>Slide 3</vt:lpstr>
      <vt:lpstr>Slide 4</vt:lpstr>
      <vt:lpstr>Slide 5</vt:lpstr>
      <vt:lpstr>Slide 6</vt:lpstr>
      <vt:lpstr>QUESTIONS </vt:lpstr>
      <vt:lpstr>Slide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AFFECTING MEAL PLANNING</dc:title>
  <dc:creator>swapna dutta</dc:creator>
  <cp:lastModifiedBy>swapna dutta</cp:lastModifiedBy>
  <cp:revision>5</cp:revision>
  <dcterms:created xsi:type="dcterms:W3CDTF">2020-09-29T09:40:34Z</dcterms:created>
  <dcterms:modified xsi:type="dcterms:W3CDTF">2020-10-06T09:17:11Z</dcterms:modified>
</cp:coreProperties>
</file>