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A033-BB23-4C4B-8550-2D7A23D47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4783E-9A0D-40FB-B343-A35C13416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03D6D-8DB5-41A8-9624-F3F264E1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5E27C-BC9D-42C9-A86E-7E690087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9DABC-7B45-4515-83ED-5A6F4C60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08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1059-D350-4444-AE4D-CF13107E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C4ADC-EC9D-4CB6-8F96-565579C54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42603-E653-4571-BB4C-5FB0B529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BA541-2436-4F03-B2B2-2E485BDD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45FA0-8F3D-4265-BE32-69BFFA7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989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0BB75-6ADF-43B4-B518-37BC50D98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27A1D-DB27-4F28-8E05-77BF4783E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C1B1-FF7E-42F1-94B0-4AF09281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C94AE-3E18-4528-8A72-C10EEDE2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B4D7F-F075-4A7A-86F0-0A26B39B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21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D16F-A424-4D1F-9B19-9D024B21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D95A-32C9-409F-8A4A-D3CD13231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433FA-F01C-47A6-80DE-3E37EC24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61E9E-A37E-4F67-817B-C3C47DF4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78C57-43D7-403B-B7CC-614A4F2F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08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B0C7-B076-493B-B2CE-F098E918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F0599-010A-4246-98A1-9E94BF5B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BF116-8109-458A-83BD-82011FF2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E32BE-9B64-4435-A9A1-955C2C46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2605D-9A57-44DF-954C-D86EC54C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3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6DF7-8594-499B-AC28-871AA4AD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08F6-BDFC-4D01-8927-DBAA46592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EE718-9BE7-4227-BDDC-A555E69FA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FCFE1-E099-413D-AA15-1AC56BF0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0043F-2218-49BC-900B-B13B6C5C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5DC24-983F-4355-B1E3-AE7DE5A1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37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883A6-C1EA-4C80-809F-7838C239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BEDB1-488F-4EB4-9F19-D6D11A42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8496B-ECD8-4CEE-9C07-9ABDADF42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9F3D7-2B2E-49C9-A9BA-3DFBF20BD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B21C4-62C1-4559-9425-26DBC3477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FB00D-D277-431F-8485-FA656FED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BAC7D-B094-4FFC-B8DD-5FB12C8E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7224D-854A-44DB-8FCB-772D7A11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63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8595-DA4C-4D24-ADC1-67B15AEB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EEB6C3-278A-42BA-A85C-FB16518D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52CA6-BA7A-47F2-BDE1-2A79E1A6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15693-EF47-4B6C-A093-A865B37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40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741D9-95FA-4B5A-9746-C2D843B7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F0380-4AD6-4840-9D58-44F13079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8E254-6D22-48CF-84A1-6F0A9ABE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4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303B-BD1C-47C7-BD9B-FB9CB180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71F53-63C1-4A54-96FC-607EE5C13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F07EA-9FAB-4F11-9BC0-795B93668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BAAC1-21F1-4B97-B493-1294BBC3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87DFE-839F-4056-894D-B093E653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BE05B-439B-40A1-993F-88D7B505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413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3196-4632-40C5-943D-11EC4554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868E4-EE4A-4CD6-BF46-19C0A49A4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0F43A-1D66-4D1E-9073-228BDB4FA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CA1F7-DDBD-40DD-BE3C-3C8265A8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08D55-1CFE-4CC3-AE81-265273C0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CC6F5-DA9E-4CB4-89A1-B997FF90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9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64C0F-C666-4F87-902A-82D85757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63A2D-D57D-4A8D-952E-2EDA54290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C14F-98B9-446D-9A13-D790CC87A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477BC-940F-4BF8-A624-2468E0A48234}" type="datetimeFigureOut">
              <a:rPr lang="en-IN" smtClean="0"/>
              <a:t>27-09-2022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3EB27-1E74-4726-9B0D-97848008C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94910-1DB9-4EF7-BC24-6C45008D0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D033-8933-4BFE-B84E-6C31C89699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996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19B9D4-3888-46CD-88DC-9E64BF222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69375-6BA0-4812-9021-4E7DB62B24CF}"/>
              </a:ext>
            </a:extLst>
          </p:cNvPr>
          <p:cNvSpPr txBox="1"/>
          <p:nvPr/>
        </p:nvSpPr>
        <p:spPr>
          <a:xfrm>
            <a:off x="8208335" y="4731488"/>
            <a:ext cx="3827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Dr. Debajit Dutta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HOD, Dept of Chemistry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L.T.K. College, Lakhimpur, Assam </a:t>
            </a:r>
            <a:endParaRPr lang="en-IN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7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B28E-9725-43E8-9DA2-EF6F9748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B2861-0597-4742-8454-DF1A27BA1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914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A8E6-C762-40DE-8144-60B6992B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7138C-ED8E-4D6D-938E-29335FC9E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CFF148-F624-4B57-8E1A-14C78F31AC83}"/>
              </a:ext>
            </a:extLst>
          </p:cNvPr>
          <p:cNvSpPr/>
          <p:nvPr/>
        </p:nvSpPr>
        <p:spPr>
          <a:xfrm>
            <a:off x="1362740" y="1339813"/>
            <a:ext cx="9186530" cy="28387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THANK YOU </a:t>
            </a:r>
            <a:endParaRPr lang="en-IN" sz="8800" b="1" dirty="0"/>
          </a:p>
        </p:txBody>
      </p:sp>
    </p:spTree>
    <p:extLst>
      <p:ext uri="{BB962C8B-B14F-4D97-AF65-F5344CB8AC3E}">
        <p14:creationId xmlns:p14="http://schemas.microsoft.com/office/powerpoint/2010/main" val="123586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924F5-C6AE-4BF2-A294-ED2663CF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19" y="0"/>
            <a:ext cx="12394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9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91BAE-7B8E-41B0-A086-9351E7E89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489F2C-ED1A-44C5-899C-14D5609C6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0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FC334D-C348-40D0-9346-9F767EA88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BC6A-77AA-4C5F-B6C7-41610B3C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F76449-3F10-4A32-BFC2-617163F7A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168909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2E11-F61E-4077-B89D-2094A05E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6E717D-7A08-4969-A44E-787CC9BF4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515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AA6F-38F6-4FD3-8239-F41E1943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D5F322-BCA9-452A-85FF-EE77A768E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158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D3D8-2C8F-4C6E-A5BF-D20274BB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D26D4-2267-4083-8B55-D6C7F9A0E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24278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debajit dutta</dc:creator>
  <cp:lastModifiedBy>debajit dutta</cp:lastModifiedBy>
  <cp:revision>1</cp:revision>
  <dcterms:created xsi:type="dcterms:W3CDTF">2022-09-27T06:44:02Z</dcterms:created>
  <dcterms:modified xsi:type="dcterms:W3CDTF">2022-09-27T06:44:30Z</dcterms:modified>
</cp:coreProperties>
</file>