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91EC-BB3B-4D9C-9CBB-819D1AB6CA5F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A2FFA-DC2A-4793-BF42-452605C6DC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89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A2FFA-DC2A-4793-BF42-452605C6DCD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4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CB1066-6DEC-4999-B7C9-F98EEAC66EC0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EC3A3D-BE6E-4CB5-A744-9A946DF8146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36096" y="6165304"/>
            <a:ext cx="4824536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u="sng" dirty="0" smtClean="0"/>
              <a:t>SUBMITTED BY</a:t>
            </a:r>
            <a:br>
              <a:rPr lang="en-US" sz="3600" b="1" u="sng" dirty="0" smtClean="0"/>
            </a:br>
            <a:r>
              <a:rPr lang="en-US" sz="2000" dirty="0" smtClean="0"/>
              <a:t>MOFIJUL ALI</a:t>
            </a:r>
            <a:br>
              <a:rPr lang="en-US" sz="2000" dirty="0" smtClean="0"/>
            </a:br>
            <a:r>
              <a:rPr lang="en-US" sz="2000" dirty="0" smtClean="0"/>
              <a:t>ARUNJOYTI NATH</a:t>
            </a:r>
            <a:br>
              <a:rPr lang="en-US" sz="2000" dirty="0" smtClean="0"/>
            </a:br>
            <a:r>
              <a:rPr lang="en-US" sz="2000" dirty="0" smtClean="0"/>
              <a:t>NASEER ALI HAZARIKA</a:t>
            </a:r>
            <a:br>
              <a:rPr lang="en-US" sz="2000" dirty="0" smtClean="0"/>
            </a:br>
            <a:r>
              <a:rPr lang="en-US" sz="2000" dirty="0" smtClean="0"/>
              <a:t>PARTHA PRATIM </a:t>
            </a:r>
            <a:r>
              <a:rPr lang="en-US" sz="2000" dirty="0" smtClean="0"/>
              <a:t>KHANIKAR</a:t>
            </a:r>
            <a:br>
              <a:rPr lang="en-US" sz="2000" dirty="0" smtClean="0"/>
            </a:br>
            <a:r>
              <a:rPr lang="en-US" sz="2000" dirty="0" smtClean="0"/>
              <a:t>GUNIN CHANGMAI</a:t>
            </a:r>
            <a:br>
              <a:rPr lang="en-US" sz="2000" dirty="0" smtClean="0"/>
            </a:br>
            <a:r>
              <a:rPr lang="en-US" sz="2000" dirty="0" smtClean="0"/>
              <a:t>ROSAN BISTA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BSC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SEMESTER</a:t>
            </a:r>
            <a:br>
              <a:rPr lang="en-US" sz="2000" dirty="0" smtClean="0"/>
            </a:br>
            <a:r>
              <a:rPr lang="en-US" sz="2000" dirty="0" smtClean="0"/>
              <a:t>DEPARMENT OF PHYSICS</a:t>
            </a:r>
            <a:br>
              <a:rPr lang="en-US" sz="2000" dirty="0" smtClean="0"/>
            </a:br>
            <a:r>
              <a:rPr lang="en-US" sz="2000" dirty="0" smtClean="0"/>
              <a:t>L.T.K. COLLEGE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en-IN" sz="2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048672" cy="1368152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0000"/>
                </a:solidFill>
              </a:rPr>
              <a:t>SEMI-CONDUCTOR</a:t>
            </a:r>
            <a:endParaRPr lang="en-IN" sz="4800" b="1" u="sng" dirty="0">
              <a:solidFill>
                <a:srgbClr val="FF0000"/>
              </a:solidFill>
            </a:endParaRPr>
          </a:p>
          <a:p>
            <a:endParaRPr lang="en-US" sz="48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The Semi-conductors have been boon to our </a:t>
            </a:r>
            <a:r>
              <a:rPr lang="en-US" dirty="0" err="1" smtClean="0"/>
              <a:t>technogical</a:t>
            </a:r>
            <a:r>
              <a:rPr lang="en-US" dirty="0" smtClean="0"/>
              <a:t> development ,it has reduced the size of our gad gets and made them more efficient.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5853336" cy="2051720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CONCLUSION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5186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9009" y="2491227"/>
            <a:ext cx="6995120" cy="403590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97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arenBoth"/>
            </a:pPr>
            <a:r>
              <a:rPr lang="en-US" dirty="0" smtClean="0"/>
              <a:t>Introduction</a:t>
            </a:r>
          </a:p>
          <a:p>
            <a:pPr marL="651510" indent="-514350">
              <a:buAutoNum type="arabicParenBoth"/>
            </a:pPr>
            <a:r>
              <a:rPr lang="en-US" dirty="0" smtClean="0"/>
              <a:t>Types of Semi-conductors</a:t>
            </a:r>
          </a:p>
          <a:p>
            <a:pPr marL="651510" indent="-514350">
              <a:buAutoNum type="arabicParenBoth"/>
            </a:pPr>
            <a:r>
              <a:rPr lang="en-US" dirty="0" smtClean="0"/>
              <a:t>Energy band picture of an intrinsic semi-conductor</a:t>
            </a:r>
          </a:p>
          <a:p>
            <a:pPr marL="651510" indent="-514350">
              <a:buAutoNum type="arabicParenBoth"/>
            </a:pPr>
            <a:r>
              <a:rPr lang="en-US" dirty="0" smtClean="0"/>
              <a:t>Extrinsic semi-conductor</a:t>
            </a:r>
          </a:p>
          <a:p>
            <a:pPr marL="651510" indent="-514350">
              <a:buAutoNum type="arabicParenBoth"/>
            </a:pPr>
            <a:r>
              <a:rPr lang="en-US" smtClean="0"/>
              <a:t>Conclusion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u="sng" dirty="0" smtClean="0"/>
              <a:t>REFERENCE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130351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3285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000" b="1" dirty="0" smtClean="0"/>
              <a:t>Materials having resistivity in between conductors and insulators are called semi-</a:t>
            </a:r>
            <a:r>
              <a:rPr lang="en-US" sz="2000" b="1" dirty="0" err="1" smtClean="0"/>
              <a:t>conductor.Most</a:t>
            </a:r>
            <a:r>
              <a:rPr lang="en-US" sz="2000" b="1" dirty="0" smtClean="0"/>
              <a:t> commonly used semi-conductors are Germanium and Silicon. </a:t>
            </a:r>
          </a:p>
          <a:p>
            <a:pPr marL="137160" indent="0">
              <a:buNone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Semi-conductor  </a:t>
            </a:r>
            <a:r>
              <a:rPr lang="en-US" sz="2000" b="1" dirty="0" smtClean="0">
                <a:solidFill>
                  <a:schemeClr val="bg1"/>
                </a:solidFill>
              </a:rPr>
              <a:t>      </a:t>
            </a:r>
            <a:r>
              <a:rPr lang="en-US" sz="2000" b="1" dirty="0" smtClean="0">
                <a:solidFill>
                  <a:schemeClr val="accent1"/>
                </a:solidFill>
              </a:rPr>
              <a:t>Atomic number        Electrons distribution</a:t>
            </a:r>
          </a:p>
          <a:p>
            <a:pPr marL="13716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dirty="0" smtClean="0"/>
              <a:t>Silicon(Si)                         14                          2,8,4</a:t>
            </a:r>
          </a:p>
          <a:p>
            <a:pPr marL="137160" indent="0">
              <a:buNone/>
            </a:pPr>
            <a:r>
              <a:rPr lang="en-US" sz="2000" b="1" dirty="0" smtClean="0"/>
              <a:t>    Germanium(</a:t>
            </a:r>
            <a:r>
              <a:rPr lang="en-US" sz="2000" b="1" dirty="0" err="1" smtClean="0"/>
              <a:t>Ge</a:t>
            </a:r>
            <a:r>
              <a:rPr lang="en-US" sz="2000" b="1" dirty="0" smtClean="0"/>
              <a:t>)                 32                        2,8,18,4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000" b="1" dirty="0" smtClean="0"/>
              <a:t>            </a:t>
            </a:r>
          </a:p>
          <a:p>
            <a:pPr marL="137160" indent="0">
              <a:buNone/>
            </a:pPr>
            <a:r>
              <a:rPr lang="en-US" sz="2000" b="1" dirty="0" smtClean="0"/>
              <a:t> In terms of energy </a:t>
            </a:r>
            <a:r>
              <a:rPr lang="en-US" sz="2000" b="1" dirty="0" err="1" smtClean="0"/>
              <a:t>bands,semi</a:t>
            </a:r>
            <a:r>
              <a:rPr lang="en-US" sz="2000" b="1" dirty="0" smtClean="0"/>
              <a:t>-conductors can be defined as those materials which have almost and empty conduction band and almost filled valence band with a very narrow energy gape </a:t>
            </a:r>
            <a:r>
              <a:rPr lang="en-US" sz="2000" b="1" dirty="0" err="1" smtClean="0"/>
              <a:t>seperating</a:t>
            </a:r>
            <a:r>
              <a:rPr lang="en-US" sz="2000" b="1" dirty="0" smtClean="0"/>
              <a:t> the two.</a:t>
            </a:r>
          </a:p>
          <a:p>
            <a:pPr marL="137160" indent="0">
              <a:buNone/>
            </a:pPr>
            <a:endParaRPr lang="en-US" sz="2400" b="1" dirty="0" smtClean="0"/>
          </a:p>
          <a:p>
            <a:pPr marL="137160" indent="0">
              <a:buNone/>
            </a:pPr>
            <a:endParaRPr lang="en-US" sz="2400" b="1" dirty="0" smtClean="0"/>
          </a:p>
          <a:p>
            <a:pPr marL="13716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INTRODUCTION</a:t>
            </a:r>
            <a:endParaRPr lang="en-IN" sz="2800" u="sng" dirty="0"/>
          </a:p>
        </p:txBody>
      </p:sp>
    </p:spTree>
    <p:extLst>
      <p:ext uri="{BB962C8B-B14F-4D97-AF65-F5344CB8AC3E}">
        <p14:creationId xmlns:p14="http://schemas.microsoft.com/office/powerpoint/2010/main" val="35305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40271"/>
                <a:ext cx="6430504" cy="5818366"/>
              </a:xfrm>
            </p:spPr>
            <p:txBody>
              <a:bodyPr>
                <a:normAutofit fontScale="92500" lnSpcReduction="20000"/>
              </a:bodyPr>
              <a:lstStyle/>
              <a:p>
                <a:pPr marL="137160" indent="0">
                  <a:buNone/>
                </a:pPr>
                <a:r>
                  <a:rPr lang="en-US" sz="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Semi-conductors are two types:</a:t>
                </a:r>
              </a:p>
              <a:p>
                <a:pPr marL="651510" indent="-514350">
                  <a:buAutoNum type="arabicParenBoth"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Intrinsic semi-conductor</a:t>
                </a:r>
              </a:p>
              <a:p>
                <a:pPr marL="651510" indent="-514350">
                  <a:buAutoNum type="arabicParenBoth"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Extrinsic semi-conductor:(a) N-type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               (b) P-type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(1) </a:t>
                </a:r>
                <a:r>
                  <a:rPr lang="en-US" sz="1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Intrinsic semi-conductors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:-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Pure semi-conductors are called intrinsic semi-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conductor.In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crystal of an intrinsic semi-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conductor,four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valence electrons of each atom(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Si) are forming four covalent bonds with its four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neighbouring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atoms.when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valence electron leaves the covalent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bond,a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vacancy is created which is called a hole.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This hole is occupied by an electron after jumping from the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neighbouring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bond.This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way a hole is created at the new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position.This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process goes on repeating in the crystal and the hole position moves randomly within it.</a:t>
                </a:r>
              </a:p>
              <a:p>
                <a:pPr marL="137160" indent="0">
                  <a:buNone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Thermal excitation energy simultaneously produce an electron and a hole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i.e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 electron hole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pair.In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 intrinsic semi-conductor crystal free electron and holes are always equal in number.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any time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𝑒𝑖</m:t>
                        </m:r>
                      </m:sub>
                    </m:sSub>
                    <m:r>
                      <a:rPr lang="en-US" sz="1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I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number density of free electrons in the intrinsic </a:t>
                </a:r>
                <a:r>
                  <a:rPr lang="e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semi-</a:t>
                </a:r>
                <a:r>
                  <a:rPr lang="en-IN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onductor</a:t>
                </a:r>
                <a:r>
                  <a:rPr lang="e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137160" indent="0">
                  <a:buNone/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𝑝𝑖</m:t>
                        </m:r>
                      </m:sub>
                    </m:sSub>
                    <m:r>
                      <a: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_</m:t>
                    </m:r>
                  </m:oMath>
                </a14:m>
                <a:r>
                  <a:rPr lang="e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number of density of hole in the intrinsic semi-conductor </a:t>
                </a:r>
              </a:p>
              <a:p>
                <a:pPr marL="137160" indent="0">
                  <a:buNone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Then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𝑒𝑖</m:t>
                        </m:r>
                      </m:sub>
                    </m:sSub>
                    <m:r>
                      <a: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number density of 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intrinsic   carriers</a:t>
                </a:r>
              </a:p>
              <a:p>
                <a:pPr marL="137160" indent="0">
                  <a:buNone/>
                </a:pPr>
                <a:r>
                  <a:rPr lang="en-US" sz="1600" dirty="0" smtClean="0"/>
                  <a:t>                     </a:t>
                </a:r>
                <a:endParaRPr lang="en-IN" sz="1600" dirty="0" smtClean="0"/>
              </a:p>
              <a:p>
                <a:pPr marL="137160" indent="0">
                  <a:buNone/>
                </a:pPr>
                <a:endParaRPr lang="en-I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40271"/>
                <a:ext cx="6430504" cy="5818366"/>
              </a:xfrm>
              <a:blipFill rotWithShape="1">
                <a:blip r:embed="rId2"/>
                <a:stretch>
                  <a:fillRect t="-839" r="-1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/>
              <a:t>TYPES OF SEMI-CONDUCTORS </a:t>
            </a:r>
            <a:br>
              <a:rPr lang="en-US" sz="3200" u="sng" dirty="0" smtClean="0"/>
            </a:b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IN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50133"/>
                  </p:ext>
                </p:extLst>
              </p:nvPr>
            </p:nvGraphicFramePr>
            <p:xfrm>
              <a:off x="2339752" y="5733256"/>
              <a:ext cx="2566151" cy="935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66151"/>
                  </a:tblGrid>
                  <a:tr h="35954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𝑒𝑖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= number density of intrinsic carriers</a:t>
                          </a:r>
                          <a:endParaRPr lang="en-I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50133"/>
                  </p:ext>
                </p:extLst>
              </p:nvPr>
            </p:nvGraphicFramePr>
            <p:xfrm>
              <a:off x="2339752" y="5733256"/>
              <a:ext cx="2566151" cy="935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66151"/>
                  </a:tblGrid>
                  <a:tr h="935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8" t="-649" b="-103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6" y="874624"/>
            <a:ext cx="2282464" cy="1762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7335" y="2780928"/>
            <a:ext cx="2059596" cy="66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Fig-Intrinsic semi-conductor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0 K V.B energy levels are filled and those of C.B. are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unoccupied.With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rise of temperature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availibility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thermal of excitation energy starts the transition of electrons from V.B. to C.B. through forbidden energy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gape.To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surmount the forbidden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gape,a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least amount of excitation energy is require and this much least energy is required by an electron to leave the covalent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bond.Which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transition of an electron from V.B.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C.B.,a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vacancy called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hole,is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created in the V.B. A hole in V.B. and an electron is the C.B. are free to move in their respective bond</a:t>
            </a:r>
            <a:r>
              <a:rPr lang="en-US" sz="2400" dirty="0" smtClean="0"/>
              <a:t>.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ENERGY BAND PICTURE OF AN INTRINSIC SEMI-CONDUCTOR</a:t>
            </a:r>
            <a:endParaRPr lang="en-IN" sz="2800" u="sng" dirty="0"/>
          </a:p>
        </p:txBody>
      </p:sp>
    </p:spTree>
    <p:extLst>
      <p:ext uri="{BB962C8B-B14F-4D97-AF65-F5344CB8AC3E}">
        <p14:creationId xmlns:p14="http://schemas.microsoft.com/office/powerpoint/2010/main" val="2361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3" y="1052736"/>
                <a:ext cx="6804248" cy="6408712"/>
              </a:xfrm>
            </p:spPr>
            <p:txBody>
              <a:bodyPr>
                <a:normAutofit fontScale="55000" lnSpcReduction="20000"/>
              </a:bodyPr>
              <a:lstStyle/>
              <a:p>
                <a:pPr marL="137160" indent="0">
                  <a:buNone/>
                </a:pPr>
                <a:r>
                  <a:rPr lang="en-US" dirty="0" smtClean="0"/>
                  <a:t>                     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increase the concentration of particular type of charge carriers (holes or electrons) some selected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inpurity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added to and intrinsic semi-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conductor.The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process of adding of impurity is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calleddoping,resultant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semi-conductor is called extrinsic semi-conductor and added impurity is called the Dopant. </a:t>
                </a:r>
              </a:p>
              <a:p>
                <a:pPr marL="137160" indent="0">
                  <a:buNone/>
                </a:pP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</a:t>
                </a:r>
                <a:r>
                  <a:rPr lang="en-US" sz="40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N-type semi conductor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:-</a:t>
                </a:r>
              </a:p>
              <a:p>
                <a:pPr marL="13716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When a small amount of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pentavalent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impurity (such as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P,As,Sb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is added to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intrinsic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crystal,added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impurity atoms will replace some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atoms in crystal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lattice.Within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crystal,four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five valence electrons of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pantavalent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impurity atom will form the four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covanet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bonds with four with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neighbouring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host atoms and the fifth valence electron remains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loosly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bound to the impurity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atom.To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dislodge this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loosly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bound electron very small amount of energy is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required.This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much required thermal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excitaeion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energy to dislodge a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loosly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bound electron is available even at room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tempretures.These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dislodged electrons considerably increase the concentration of free electrons in the extrinsic semi-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conductor.After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dislodging of an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electron,impurity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atom acquires the positive charge and is called an immobile positive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ion.As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added impurity atoms donate their excess of free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electrons,therefore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added impurity is called n-type impurity and the extrinsic semi-conductor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ps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called the n-type semi conductor.</a:t>
                </a:r>
              </a:p>
              <a:p>
                <a:pPr marL="13716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</a:t>
                </a:r>
              </a:p>
              <a:p>
                <a:pPr marL="13716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</a:t>
                </a:r>
                <a:r>
                  <a: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3716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=number of electrons</a:t>
                </a:r>
              </a:p>
              <a:p>
                <a:pPr marL="13716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=number of holes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3" y="1052736"/>
                <a:ext cx="6804248" cy="6408712"/>
              </a:xfrm>
              <a:blipFill rotWithShape="1">
                <a:blip r:embed="rId2"/>
                <a:stretch>
                  <a:fillRect t="-761" r="-14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(2) 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Extrinsic semi-conductors</a:t>
            </a:r>
            <a:r>
              <a:rPr lang="en-US" dirty="0"/>
              <a:t>:-</a:t>
            </a:r>
            <a:br>
              <a:rPr lang="en-US" dirty="0"/>
            </a:b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75801"/>
            <a:ext cx="2135315" cy="1944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1577" y="3820017"/>
            <a:ext cx="1740655" cy="54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Fig-Semi-conductor</a:t>
            </a:r>
          </a:p>
        </p:txBody>
      </p:sp>
    </p:spTree>
    <p:extLst>
      <p:ext uri="{BB962C8B-B14F-4D97-AF65-F5344CB8AC3E}">
        <p14:creationId xmlns:p14="http://schemas.microsoft.com/office/powerpoint/2010/main" val="15444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966"/>
            <a:ext cx="6408712" cy="68580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sz="32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sz="3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BAND PICTURE OF N-TYPE SEMICOND</a:t>
            </a:r>
            <a:r>
              <a:rPr lang="en-IN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UCTORS </a:t>
            </a:r>
            <a:r>
              <a:rPr lang="en-US" u="sng" dirty="0" smtClean="0"/>
              <a:t>:</a:t>
            </a:r>
          </a:p>
          <a:p>
            <a:pPr marL="13716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</a:t>
            </a:r>
          </a:p>
          <a:p>
            <a:pPr marL="137160" indent="0">
              <a:buNone/>
            </a:pPr>
            <a:r>
              <a:rPr lang="en-US" sz="2000" dirty="0" smtClean="0"/>
              <a:t>     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n-type impurity in the semi-conductor(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Si),introduces the energy levels corresponding to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 electrons of the impurity atoms in forbidden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gapjust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below the lower edge of the conduction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band.These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introduced energy levels are called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 and very small amount of energy is required to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transition of an electron from a donor level to the unoccupied levels of the conduction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band.After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transition of an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electron,donor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atoms becomes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ionised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positive charge 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room temperature almost all donor energy levels are unoccupied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donor atoms are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ionised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indicating the presence of extra conduction electrons in the conduction band.</a:t>
            </a:r>
            <a:endParaRPr lang="en-IN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4824"/>
            <a:ext cx="236706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0"/>
                <a:ext cx="6269558" cy="6597352"/>
              </a:xfrm>
            </p:spPr>
            <p:txBody>
              <a:bodyPr>
                <a:normAutofit fontScale="62500" lnSpcReduction="20000"/>
              </a:bodyPr>
              <a:lstStyle/>
              <a:p>
                <a:pPr marL="137160" indent="0">
                  <a:buNone/>
                </a:pPr>
                <a:endParaRPr lang="en-US" sz="41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37160" indent="0">
                  <a:buNone/>
                </a:pPr>
                <a:r>
                  <a:rPr lang="en-US" sz="41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b)P-Type semi conductor</a:t>
                </a:r>
                <a:r>
                  <a:rPr lang="en-US" dirty="0" smtClean="0"/>
                  <a:t>:</a:t>
                </a:r>
              </a:p>
              <a:p>
                <a:pPr marL="13716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</a:p>
              <a:p>
                <a:pPr marL="13716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a small amount of trivalent impurity (like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Al,B,In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)is added to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intrinsic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crystal,added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impurity atoms will replace some of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atoms in the crystal lattice .Three valence electrons of the trivalent impurity atom form the three complete covalent bonds with three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atoms and fourth incomplete covalent bond is formed with other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atom.A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hole exists at incomplete covalent bond which  can be filled by a valence electron from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neighbouring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atom.Required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amount of energy for transferring of an electron for this purpose is readily available in the form of thermal energy(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Si).After accepting an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electron,impurity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atom becomes a negatively charged immobile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ion.Since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added impurity atoms  accept electrons therefore they are acceptor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atoms,added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impurity is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callled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p-type impurity and the semi-conductor doped with this kind of impurity is called p-type semiconductor.</a:t>
                </a:r>
              </a:p>
              <a:p>
                <a:pPr marL="13716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Thus p-type impurity in the semi-conductor (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Si) produces excess of holes which seems to carry positive charge .In p-type semi conductors holes are majority charge carriers and electrons are minority charge carriers.</a:t>
                </a:r>
              </a:p>
              <a:p>
                <a:pPr marL="13716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i.e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</a:t>
                </a:r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endParaRPr lang="en-I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0"/>
                <a:ext cx="6269558" cy="6597352"/>
              </a:xfrm>
              <a:blipFill rotWithShape="1">
                <a:blip r:embed="rId2"/>
                <a:stretch>
                  <a:fillRect t="-1756" r="-12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62" y="836712"/>
            <a:ext cx="2542973" cy="3096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6216" y="4005064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Fig-P-type semi-conductor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1452" y="116632"/>
                <a:ext cx="6743692" cy="6741368"/>
              </a:xfrm>
            </p:spPr>
            <p:txBody>
              <a:bodyPr>
                <a:normAutofit fontScale="92500"/>
              </a:bodyPr>
              <a:lstStyle/>
              <a:p>
                <a:pPr marL="137160" indent="0">
                  <a:buNone/>
                </a:pPr>
                <a:r>
                  <a:rPr lang="en-US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ENERGY BAND PICTURE OF P-TYPE SEMI-CONDUCTOR</a:t>
                </a:r>
                <a:r>
                  <a:rPr lang="en-US" u="sng" dirty="0" smtClean="0"/>
                  <a:t>:</a:t>
                </a:r>
                <a:endParaRPr lang="en-IN" u="sng" dirty="0" smtClean="0"/>
              </a:p>
              <a:p>
                <a:pPr marL="13716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</a:p>
              <a:p>
                <a:pPr marL="137160" indent="0">
                  <a:buNone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When a semi-conductor (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Si) is doped with p-type impurity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atoms,unfilled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energy levels corresponding to the incomplete covalent bonds are introduced in forbidden gap just above the valence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band.An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electron in the valence band needs very small amount of energy (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Si) to jump in to the acceptor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level.After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accepting an electron from the V.B. ,acceptor atom becomes negatively charged ion .At room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temperature,almost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all vacancies of acceptor levels are filled by the electrons from V.B and number of corresponding holes are generated in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V.B.By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this process number of holes exceeds the numbe3r of electrons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i.e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</a:t>
                </a:r>
                <a:r>
                  <a:rPr lang="pt-B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the p-type semi-conductor.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452" y="116632"/>
                <a:ext cx="6743692" cy="6741368"/>
              </a:xfrm>
              <a:blipFill rotWithShape="1">
                <a:blip r:embed="rId2"/>
                <a:stretch>
                  <a:fillRect t="-723" r="-21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98434"/>
            <a:ext cx="2368294" cy="19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1156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SUBMITTED BY MOFIJUL ALI ARUNJOYTI NATH NASEER ALI HAZARIKA PARTHA PRATIM KHANIKAR GUNIN CHANGMAI ROSAN BISTA BSC 4TH SEMESTER DEPARMENT OF PHYSICS L.T.K. COLLEGE </vt:lpstr>
      <vt:lpstr>REFERENCE</vt:lpstr>
      <vt:lpstr>INTRODUCTION</vt:lpstr>
      <vt:lpstr>TYPES OF SEMI-CONDUCTORS    </vt:lpstr>
      <vt:lpstr>ENERGY BAND PICTURE OF AN INTRINSIC SEMI-CONDUCTOR</vt:lpstr>
      <vt:lpstr>(2) Extrinsic semi-conductors:- 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46</cp:revision>
  <dcterms:created xsi:type="dcterms:W3CDTF">2022-05-24T11:45:54Z</dcterms:created>
  <dcterms:modified xsi:type="dcterms:W3CDTF">2022-05-25T05:22:41Z</dcterms:modified>
</cp:coreProperties>
</file>